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58" r:id="rId6"/>
    <p:sldId id="262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80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g>
</file>

<file path=ppt/media/image13.png>
</file>

<file path=ppt/media/image14.jpeg>
</file>

<file path=ppt/media/image15.jpeg>
</file>

<file path=ppt/media/image16.jpg>
</file>

<file path=ppt/media/image17.jpg>
</file>

<file path=ppt/media/image18.jpg>
</file>

<file path=ppt/media/image2.jpe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45FEDB-40AF-4FC0-80A2-B8121AA5533C}" type="datetimeFigureOut">
              <a:rPr lang="en-GB" smtClean="0"/>
              <a:t>05/09/2021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11AD73-8368-478D-AE03-E6EF2B6ECC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564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1013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26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0379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09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9/5/2021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302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18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6557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260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211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0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199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9/5/2021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307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3C34192B-E2CB-4373-94E1-2F6DCAC8D8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08373B-CB15-4B96-8E85-5A31081A2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57578" y="-431844"/>
            <a:ext cx="3691581" cy="2186393"/>
          </a:xfrm>
        </p:spPr>
        <p:txBody>
          <a:bodyPr anchor="b">
            <a:norm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</a:rPr>
              <a:t>DEV OPS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BCA78-82DB-42C9-83F7-6E225EE7D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41549" y="5617950"/>
            <a:ext cx="3247403" cy="1157317"/>
          </a:xfrm>
        </p:spPr>
        <p:txBody>
          <a:bodyPr anchor="t">
            <a:normAutofit/>
          </a:bodyPr>
          <a:lstStyle/>
          <a:p>
            <a:pPr algn="ctr"/>
            <a:r>
              <a:rPr lang="en-GB" sz="1800" dirty="0">
                <a:solidFill>
                  <a:schemeClr val="bg1"/>
                </a:solidFill>
              </a:rPr>
              <a:t>By Ashleigh Francis</a:t>
            </a:r>
          </a:p>
          <a:p>
            <a:pPr algn="ctr"/>
            <a:r>
              <a:rPr lang="en-GB" sz="1800" dirty="0">
                <a:solidFill>
                  <a:schemeClr val="bg1"/>
                </a:solidFill>
              </a:rPr>
              <a:t>&amp; Sebastian Hook</a:t>
            </a:r>
          </a:p>
        </p:txBody>
      </p:sp>
    </p:spTree>
    <p:extLst>
      <p:ext uri="{BB962C8B-B14F-4D97-AF65-F5344CB8AC3E}">
        <p14:creationId xmlns:p14="http://schemas.microsoft.com/office/powerpoint/2010/main" val="150823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75758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B715-E477-41D1-9AD8-D27352E7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660" y="105296"/>
            <a:ext cx="6934761" cy="243263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Planning - GitHub</a:t>
            </a:r>
          </a:p>
        </p:txBody>
      </p:sp>
      <p:pic>
        <p:nvPicPr>
          <p:cNvPr id="5" name="Picture 4" descr="Turquoise drawing pin on a pink background">
            <a:extLst>
              <a:ext uri="{FF2B5EF4-FFF2-40B4-BE49-F238E27FC236}">
                <a16:creationId xmlns:a16="http://schemas.microsoft.com/office/drawing/2014/main" id="{CB8247CF-2520-417F-9298-FC0BB3C6A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0" r="43075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3472B71-89E7-4ED8-9B66-7AC78187F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90" y="2668555"/>
            <a:ext cx="7476456" cy="388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0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B715-E477-41D1-9AD8-D27352E7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660" y="105296"/>
            <a:ext cx="6934761" cy="243263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Planning - Jira</a:t>
            </a:r>
          </a:p>
        </p:txBody>
      </p:sp>
      <p:pic>
        <p:nvPicPr>
          <p:cNvPr id="5" name="Picture 4" descr="Turquoise drawing pin on a pink background">
            <a:extLst>
              <a:ext uri="{FF2B5EF4-FFF2-40B4-BE49-F238E27FC236}">
                <a16:creationId xmlns:a16="http://schemas.microsoft.com/office/drawing/2014/main" id="{CB8247CF-2520-417F-9298-FC0BB3C6A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0" r="43075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pic>
        <p:nvPicPr>
          <p:cNvPr id="4" name="Picture 3" descr="Graphical user interface, text, application, email, Teams&#10;&#10;Description automatically generated">
            <a:extLst>
              <a:ext uri="{FF2B5EF4-FFF2-40B4-BE49-F238E27FC236}">
                <a16:creationId xmlns:a16="http://schemas.microsoft.com/office/drawing/2014/main" id="{285BDA0A-A0F0-4007-8DF1-58B38C3931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08" y="2472612"/>
            <a:ext cx="6273985" cy="2791135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74471DD-C66A-445F-B505-13BE5457BB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093" y="1901105"/>
            <a:ext cx="5693034" cy="481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985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urquoise drawing pin on a pink background">
            <a:extLst>
              <a:ext uri="{FF2B5EF4-FFF2-40B4-BE49-F238E27FC236}">
                <a16:creationId xmlns:a16="http://schemas.microsoft.com/office/drawing/2014/main" id="{CB8247CF-2520-417F-9298-FC0BB3C6A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0" r="43075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05182F4-AD08-498B-A95B-C25647C4E4CC}"/>
              </a:ext>
            </a:extLst>
          </p:cNvPr>
          <p:cNvSpPr txBox="1"/>
          <p:nvPr/>
        </p:nvSpPr>
        <p:spPr>
          <a:xfrm>
            <a:off x="158346" y="2445438"/>
            <a:ext cx="4890782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Main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MVP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Early structure</a:t>
            </a:r>
          </a:p>
          <a:p>
            <a:endParaRPr lang="en-GB" sz="3200" dirty="0"/>
          </a:p>
          <a:p>
            <a:r>
              <a:rPr lang="en-GB" sz="3200" dirty="0"/>
              <a:t>Peer Programming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Ensure reliability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Reduce risk of error</a:t>
            </a:r>
          </a:p>
          <a:p>
            <a:endParaRPr lang="en-GB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262BA75F-DBBC-482F-AE82-2B1FF69682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079" y="4999233"/>
            <a:ext cx="2505839" cy="1879379"/>
          </a:xfrm>
          <a:prstGeom prst="rect">
            <a:avLst/>
          </a:prstGeom>
        </p:spPr>
      </p:pic>
      <p:pic>
        <p:nvPicPr>
          <p:cNvPr id="10" name="Picture 9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2C1ECAC2-BD40-4270-83D2-FB9DD775D5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6716" y="2130618"/>
            <a:ext cx="2444348" cy="1833261"/>
          </a:xfrm>
          <a:prstGeom prst="rect">
            <a:avLst/>
          </a:prstGeom>
        </p:spPr>
      </p:pic>
      <p:pic>
        <p:nvPicPr>
          <p:cNvPr id="12" name="Picture 11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75CE83F3-0CD1-4545-B87D-28BA34F3B4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0410" y="39433"/>
            <a:ext cx="2732932" cy="2049699"/>
          </a:xfrm>
          <a:prstGeom prst="rect">
            <a:avLst/>
          </a:prstGeom>
        </p:spPr>
      </p:pic>
      <p:pic>
        <p:nvPicPr>
          <p:cNvPr id="14" name="Picture 13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4C355F6F-9B7B-4415-9CCA-C97B56FDDC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292" y="37391"/>
            <a:ext cx="2682460" cy="2011845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93D43BA-01DD-FF47-934A-AAE88347988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82" r="2381" b="13469"/>
          <a:stretch/>
        </p:blipFill>
        <p:spPr>
          <a:xfrm>
            <a:off x="5049128" y="4808765"/>
            <a:ext cx="3372729" cy="18332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EDB715-E477-41D1-9AD8-D27352E7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436" y="-288986"/>
            <a:ext cx="7429712" cy="2432631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Planning – MVP + Peer Programming</a:t>
            </a:r>
          </a:p>
        </p:txBody>
      </p:sp>
      <p:pic>
        <p:nvPicPr>
          <p:cNvPr id="16" name="Picture 15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6414D7E5-C596-48A5-8B91-FFC0A63B4A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722" y="1979531"/>
            <a:ext cx="4180115" cy="313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94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7BF0858B-E39C-433B-8224-CEB483FF1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945" y="787124"/>
            <a:ext cx="7854626" cy="60708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32A53D-F2A1-43A7-9117-4BCBE54AE432}"/>
              </a:ext>
            </a:extLst>
          </p:cNvPr>
          <p:cNvSpPr txBox="1"/>
          <p:nvPr/>
        </p:nvSpPr>
        <p:spPr>
          <a:xfrm>
            <a:off x="223936" y="205274"/>
            <a:ext cx="668343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solidFill>
                  <a:schemeClr val="bg2"/>
                </a:solidFill>
              </a:rPr>
              <a:t>Build:</a:t>
            </a:r>
          </a:p>
          <a:p>
            <a:r>
              <a:rPr lang="en-GB" sz="3200" b="1" dirty="0">
                <a:solidFill>
                  <a:schemeClr val="bg2"/>
                </a:solidFill>
              </a:rPr>
              <a:t>AWS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4247845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imeline&#10;&#10;Description automatically generated">
            <a:extLst>
              <a:ext uri="{FF2B5EF4-FFF2-40B4-BE49-F238E27FC236}">
                <a16:creationId xmlns:a16="http://schemas.microsoft.com/office/drawing/2014/main" id="{03CF521C-9E68-024D-A32C-313F70EC3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72370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32A53D-F2A1-43A7-9117-4BCBE54AE432}"/>
              </a:ext>
            </a:extLst>
          </p:cNvPr>
          <p:cNvSpPr txBox="1"/>
          <p:nvPr/>
        </p:nvSpPr>
        <p:spPr>
          <a:xfrm>
            <a:off x="3771348" y="0"/>
            <a:ext cx="71933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solidFill>
                  <a:schemeClr val="bg2"/>
                </a:solidFill>
              </a:rPr>
              <a:t>CI </a:t>
            </a:r>
            <a:r>
              <a:rPr lang="en-GB" sz="6000" b="1" dirty="0">
                <a:solidFill>
                  <a:schemeClr val="bg2"/>
                </a:solidFill>
              </a:rPr>
              <a:t>Pipeline</a:t>
            </a:r>
          </a:p>
        </p:txBody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7F9E844B-74DD-394C-BF7B-0AD5297DA2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1" t="7758"/>
          <a:stretch/>
        </p:blipFill>
        <p:spPr>
          <a:xfrm>
            <a:off x="8196350" y="1596241"/>
            <a:ext cx="3995650" cy="317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85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72DC3EE-C469-49E0-A83D-CA3BE525C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9547224" cy="6858000"/>
          </a:xfrm>
          <a:custGeom>
            <a:avLst/>
            <a:gdLst>
              <a:gd name="connsiteX0" fmla="*/ 7924201 w 9547224"/>
              <a:gd name="connsiteY0" fmla="*/ 0 h 6858000"/>
              <a:gd name="connsiteX1" fmla="*/ 6830968 w 9547224"/>
              <a:gd name="connsiteY1" fmla="*/ 0 h 6858000"/>
              <a:gd name="connsiteX2" fmla="*/ 6514769 w 9547224"/>
              <a:gd name="connsiteY2" fmla="*/ 0 h 6858000"/>
              <a:gd name="connsiteX3" fmla="*/ 6050802 w 9547224"/>
              <a:gd name="connsiteY3" fmla="*/ 0 h 6858000"/>
              <a:gd name="connsiteX4" fmla="*/ 4341273 w 9547224"/>
              <a:gd name="connsiteY4" fmla="*/ 0 h 6858000"/>
              <a:gd name="connsiteX5" fmla="*/ 0 w 9547224"/>
              <a:gd name="connsiteY5" fmla="*/ 0 h 6858000"/>
              <a:gd name="connsiteX6" fmla="*/ 0 w 9547224"/>
              <a:gd name="connsiteY6" fmla="*/ 6858000 h 6858000"/>
              <a:gd name="connsiteX7" fmla="*/ 4341273 w 9547224"/>
              <a:gd name="connsiteY7" fmla="*/ 6858000 h 6858000"/>
              <a:gd name="connsiteX8" fmla="*/ 6050802 w 9547224"/>
              <a:gd name="connsiteY8" fmla="*/ 6858000 h 6858000"/>
              <a:gd name="connsiteX9" fmla="*/ 6514769 w 9547224"/>
              <a:gd name="connsiteY9" fmla="*/ 6858000 h 6858000"/>
              <a:gd name="connsiteX10" fmla="*/ 6830968 w 9547224"/>
              <a:gd name="connsiteY10" fmla="*/ 6858000 h 6858000"/>
              <a:gd name="connsiteX11" fmla="*/ 7044470 w 9547224"/>
              <a:gd name="connsiteY11" fmla="*/ 6858000 h 6858000"/>
              <a:gd name="connsiteX12" fmla="*/ 7156226 w 9547224"/>
              <a:gd name="connsiteY12" fmla="*/ 6780599 h 6858000"/>
              <a:gd name="connsiteX13" fmla="*/ 7672874 w 9547224"/>
              <a:gd name="connsiteY13" fmla="*/ 6374814 h 6858000"/>
              <a:gd name="connsiteX14" fmla="*/ 9547224 w 9547224"/>
              <a:gd name="connsiteY14" fmla="*/ 3621656 h 6858000"/>
              <a:gd name="connsiteX15" fmla="*/ 7946325 w 9547224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547224" h="6858000">
                <a:moveTo>
                  <a:pt x="7924201" y="0"/>
                </a:moveTo>
                <a:lnTo>
                  <a:pt x="6830968" y="0"/>
                </a:lnTo>
                <a:lnTo>
                  <a:pt x="6514769" y="0"/>
                </a:lnTo>
                <a:lnTo>
                  <a:pt x="6050802" y="0"/>
                </a:lnTo>
                <a:lnTo>
                  <a:pt x="4341273" y="0"/>
                </a:lnTo>
                <a:lnTo>
                  <a:pt x="0" y="0"/>
                </a:lnTo>
                <a:lnTo>
                  <a:pt x="0" y="6858000"/>
                </a:lnTo>
                <a:lnTo>
                  <a:pt x="4341273" y="6858000"/>
                </a:lnTo>
                <a:lnTo>
                  <a:pt x="6050802" y="6858000"/>
                </a:lnTo>
                <a:lnTo>
                  <a:pt x="6514769" y="6858000"/>
                </a:lnTo>
                <a:lnTo>
                  <a:pt x="6830968" y="6858000"/>
                </a:lnTo>
                <a:lnTo>
                  <a:pt x="7044470" y="6858000"/>
                </a:lnTo>
                <a:lnTo>
                  <a:pt x="7156226" y="6780599"/>
                </a:lnTo>
                <a:cubicBezTo>
                  <a:pt x="7330044" y="6653108"/>
                  <a:pt x="7500671" y="6515397"/>
                  <a:pt x="7672874" y="6374814"/>
                </a:cubicBezTo>
                <a:cubicBezTo>
                  <a:pt x="8618499" y="5602839"/>
                  <a:pt x="9547224" y="4969131"/>
                  <a:pt x="9547224" y="3621656"/>
                </a:cubicBezTo>
                <a:cubicBezTo>
                  <a:pt x="9547224" y="2093192"/>
                  <a:pt x="8973488" y="754641"/>
                  <a:pt x="7946325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8" name="Picture 4" descr="Bubble sheet test paper and pencil">
            <a:extLst>
              <a:ext uri="{FF2B5EF4-FFF2-40B4-BE49-F238E27FC236}">
                <a16:creationId xmlns:a16="http://schemas.microsoft.com/office/drawing/2014/main" id="{26EBE404-547F-4A40-9129-FC948C81AC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25"/>
          <a:stretch/>
        </p:blipFill>
        <p:spPr>
          <a:xfrm>
            <a:off x="2846706" y="10"/>
            <a:ext cx="9345295" cy="6857990"/>
          </a:xfrm>
          <a:custGeom>
            <a:avLst/>
            <a:gdLst/>
            <a:ahLst/>
            <a:cxnLst/>
            <a:rect l="l" t="t" r="r" b="b"/>
            <a:pathLst>
              <a:path w="9345295" h="6858000">
                <a:moveTo>
                  <a:pt x="1656879" y="0"/>
                </a:moveTo>
                <a:lnTo>
                  <a:pt x="2772916" y="0"/>
                </a:lnTo>
                <a:lnTo>
                  <a:pt x="3569357" y="0"/>
                </a:lnTo>
                <a:lnTo>
                  <a:pt x="4150446" y="0"/>
                </a:lnTo>
                <a:lnTo>
                  <a:pt x="4639281" y="0"/>
                </a:lnTo>
                <a:lnTo>
                  <a:pt x="4809053" y="0"/>
                </a:lnTo>
                <a:lnTo>
                  <a:pt x="5004021" y="0"/>
                </a:lnTo>
                <a:lnTo>
                  <a:pt x="9345295" y="0"/>
                </a:lnTo>
                <a:lnTo>
                  <a:pt x="9345295" y="6858000"/>
                </a:lnTo>
                <a:lnTo>
                  <a:pt x="5004021" y="6858000"/>
                </a:lnTo>
                <a:lnTo>
                  <a:pt x="4809053" y="6858000"/>
                </a:lnTo>
                <a:lnTo>
                  <a:pt x="4639281" y="6858000"/>
                </a:lnTo>
                <a:lnTo>
                  <a:pt x="4150446" y="6858000"/>
                </a:lnTo>
                <a:lnTo>
                  <a:pt x="3569357" y="6858000"/>
                </a:lnTo>
                <a:lnTo>
                  <a:pt x="2772916" y="6858000"/>
                </a:lnTo>
                <a:lnTo>
                  <a:pt x="2554961" y="6858000"/>
                </a:lnTo>
                <a:lnTo>
                  <a:pt x="2440875" y="6780599"/>
                </a:lnTo>
                <a:cubicBezTo>
                  <a:pt x="2263430" y="6653108"/>
                  <a:pt x="2089244" y="6515397"/>
                  <a:pt x="1913448" y="6374814"/>
                </a:cubicBezTo>
                <a:cubicBezTo>
                  <a:pt x="948098" y="5602839"/>
                  <a:pt x="0" y="4969131"/>
                  <a:pt x="0" y="3621656"/>
                </a:cubicBezTo>
                <a:cubicBezTo>
                  <a:pt x="0" y="2093192"/>
                  <a:pt x="585704" y="754641"/>
                  <a:pt x="1634293" y="14997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4922A2-577F-4BF1-AF00-E736FD52C312}"/>
              </a:ext>
            </a:extLst>
          </p:cNvPr>
          <p:cNvSpPr txBox="1"/>
          <p:nvPr/>
        </p:nvSpPr>
        <p:spPr>
          <a:xfrm>
            <a:off x="177281" y="205274"/>
            <a:ext cx="56356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/>
              <a:t>Test Results</a:t>
            </a:r>
          </a:p>
        </p:txBody>
      </p:sp>
      <p:pic>
        <p:nvPicPr>
          <p:cNvPr id="10" name="Picture 9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9FAB5E4E-B293-4834-980F-4552E479E7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428" y="1220937"/>
            <a:ext cx="6767928" cy="3533386"/>
          </a:xfrm>
          <a:prstGeom prst="rect">
            <a:avLst/>
          </a:prstGeom>
        </p:spPr>
      </p:pic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B8BB4B3A-B34D-4A9E-B26F-696EA8172D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79" y="1220937"/>
            <a:ext cx="5069508" cy="2374544"/>
          </a:xfrm>
          <a:prstGeom prst="rect">
            <a:avLst/>
          </a:prstGeom>
        </p:spPr>
      </p:pic>
      <p:pic>
        <p:nvPicPr>
          <p:cNvPr id="22" name="Picture 21" descr="Table&#10;&#10;Description automatically generated">
            <a:extLst>
              <a:ext uri="{FF2B5EF4-FFF2-40B4-BE49-F238E27FC236}">
                <a16:creationId xmlns:a16="http://schemas.microsoft.com/office/drawing/2014/main" id="{157BF129-E91E-48FF-8E8C-25A5230E41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79" y="3873766"/>
            <a:ext cx="5069507" cy="24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98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B715-E477-41D1-9AD8-D27352E7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436" y="-288986"/>
            <a:ext cx="7429712" cy="2432631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Reflection and Summary</a:t>
            </a:r>
          </a:p>
        </p:txBody>
      </p:sp>
      <p:pic>
        <p:nvPicPr>
          <p:cNvPr id="5" name="Picture 4" descr="Turquoise drawing pin on a pink background">
            <a:extLst>
              <a:ext uri="{FF2B5EF4-FFF2-40B4-BE49-F238E27FC236}">
                <a16:creationId xmlns:a16="http://schemas.microsoft.com/office/drawing/2014/main" id="{CB8247CF-2520-417F-9298-FC0BB3C6A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0" r="43075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6B43D29-25CE-CB4E-845E-DFF9FD0562D7}"/>
              </a:ext>
            </a:extLst>
          </p:cNvPr>
          <p:cNvSpPr txBox="1"/>
          <p:nvPr/>
        </p:nvSpPr>
        <p:spPr>
          <a:xfrm>
            <a:off x="229436" y="2313699"/>
            <a:ext cx="3540131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Positives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400" dirty="0"/>
              <a:t>Teamwork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400" dirty="0"/>
              <a:t>Use of methods decided at the start, peer programming and Git.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400" dirty="0"/>
              <a:t>Application is successfully deployed and functional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600" dirty="0"/>
          </a:p>
          <a:p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982D49-485E-6C47-BA49-8FD05FED60F3}"/>
              </a:ext>
            </a:extLst>
          </p:cNvPr>
          <p:cNvSpPr txBox="1"/>
          <p:nvPr/>
        </p:nvSpPr>
        <p:spPr>
          <a:xfrm>
            <a:off x="4080229" y="2228671"/>
            <a:ext cx="4890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Ways to improve: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Use of Docker Swarm.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09312096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DarkSeedLeftStep">
      <a:dk1>
        <a:srgbClr val="000000"/>
      </a:dk1>
      <a:lt1>
        <a:srgbClr val="FFFFFF"/>
      </a:lt1>
      <a:dk2>
        <a:srgbClr val="311B25"/>
      </a:dk2>
      <a:lt2>
        <a:srgbClr val="F0F3F2"/>
      </a:lt2>
      <a:accent1>
        <a:srgbClr val="C34D82"/>
      </a:accent1>
      <a:accent2>
        <a:srgbClr val="B13BA1"/>
      </a:accent2>
      <a:accent3>
        <a:srgbClr val="A24DC3"/>
      </a:accent3>
      <a:accent4>
        <a:srgbClr val="5F3BB1"/>
      </a:accent4>
      <a:accent5>
        <a:srgbClr val="4D5AC3"/>
      </a:accent5>
      <a:accent6>
        <a:srgbClr val="3B7AB1"/>
      </a:accent6>
      <a:hlink>
        <a:srgbClr val="655FC9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143</TotalTime>
  <Words>75</Words>
  <Application>Microsoft Office PowerPoint</Application>
  <PresentationFormat>Widescreen</PresentationFormat>
  <Paragraphs>24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Meiryo</vt:lpstr>
      <vt:lpstr>Arial</vt:lpstr>
      <vt:lpstr>Calibri</vt:lpstr>
      <vt:lpstr>Corbel</vt:lpstr>
      <vt:lpstr>SketchLinesVTI</vt:lpstr>
      <vt:lpstr>DEV OPS PROJECT</vt:lpstr>
      <vt:lpstr>Planning - GitHub</vt:lpstr>
      <vt:lpstr>Planning - Jira</vt:lpstr>
      <vt:lpstr>Planning – MVP + Peer Programming</vt:lpstr>
      <vt:lpstr>PowerPoint Presentation</vt:lpstr>
      <vt:lpstr>PowerPoint Presentation</vt:lpstr>
      <vt:lpstr>PowerPoint Presentation</vt:lpstr>
      <vt:lpstr>Reflection and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 OPS PROJECT</dc:title>
  <dc:creator>seb hook</dc:creator>
  <cp:lastModifiedBy>seb hook</cp:lastModifiedBy>
  <cp:revision>5</cp:revision>
  <dcterms:created xsi:type="dcterms:W3CDTF">2021-09-05T11:09:47Z</dcterms:created>
  <dcterms:modified xsi:type="dcterms:W3CDTF">2021-09-05T17:49:36Z</dcterms:modified>
</cp:coreProperties>
</file>

<file path=docProps/thumbnail.jpeg>
</file>